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"/>
  </p:notesMasterIdLst>
  <p:sldIdLst>
    <p:sldId id="1175" r:id="rId2"/>
  </p:sldIdLst>
  <p:sldSz cx="21388388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76" userDrawn="1">
          <p15:clr>
            <a:srgbClr val="A4A3A4"/>
          </p15:clr>
        </p15:guide>
        <p15:guide id="2" pos="673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BA5698-91B6-82C2-AAB2-1412711FCC8C}" name="Gilbert, Andrew Dr (Music &amp; Media)" initials="AG" userId="S::ag0017@surrey.ac.uk::73bc2edc-dc12-45da-9263-118e64252698" providerId="AD"/>
  <p188:author id="{811685DA-2252-75FA-51CD-378896EBC42B}" name="Gilbert, Andrew Dr (Music and Media)" initials="AG" userId="Gilbert, Andrew Dr (Music and Media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5E5"/>
    <a:srgbClr val="235CBB"/>
    <a:srgbClr val="008F00"/>
    <a:srgbClr val="FF40FF"/>
    <a:srgbClr val="31B3E8"/>
    <a:srgbClr val="2E8FAB"/>
    <a:srgbClr val="36B4FD"/>
    <a:srgbClr val="70B4FD"/>
    <a:srgbClr val="051B35"/>
    <a:srgbClr val="E7F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FAB078-41BC-4C9F-B074-32B2FB3523A8}" v="15" dt="2024-11-13T08:37:13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9"/>
    <p:restoredTop sz="94327"/>
  </p:normalViewPr>
  <p:slideViewPr>
    <p:cSldViewPr snapToGrid="0" snapToObjects="1" showGuides="1">
      <p:cViewPr>
        <p:scale>
          <a:sx n="50" d="100"/>
          <a:sy n="50" d="100"/>
        </p:scale>
        <p:origin x="1998" y="-3702"/>
      </p:cViewPr>
      <p:guideLst>
        <p:guide orient="horz" pos="12776"/>
        <p:guide pos="67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ian, Mona (PG/R - Music &amp; Media)" userId="05010b4a-9e94-4a44-a9c3-571c582f3bf7" providerId="ADAL" clId="{1F61A35B-F8C4-473E-98BA-93D8037B06F3}"/>
    <pc:docChg chg="undo custSel addSld delSld modSld">
      <pc:chgData name="Ahmadian, Mona (PG/R - Music &amp; Media)" userId="05010b4a-9e94-4a44-a9c3-571c582f3bf7" providerId="ADAL" clId="{1F61A35B-F8C4-473E-98BA-93D8037B06F3}" dt="2024-10-28T11:51:12.354" v="994" actId="20577"/>
      <pc:docMkLst>
        <pc:docMk/>
      </pc:docMkLst>
      <pc:sldChg chg="addSp delSp modSp mod modCm">
        <pc:chgData name="Ahmadian, Mona (PG/R - Music &amp; Media)" userId="05010b4a-9e94-4a44-a9c3-571c582f3bf7" providerId="ADAL" clId="{1F61A35B-F8C4-473E-98BA-93D8037B06F3}" dt="2024-10-28T11:51:12.354" v="994" actId="20577"/>
        <pc:sldMkLst>
          <pc:docMk/>
          <pc:sldMk cId="3500608140" sldId="1175"/>
        </pc:sldMkLst>
        <pc:spChg chg="mod">
          <ac:chgData name="Ahmadian, Mona (PG/R - Music &amp; Media)" userId="05010b4a-9e94-4a44-a9c3-571c582f3bf7" providerId="ADAL" clId="{1F61A35B-F8C4-473E-98BA-93D8037B06F3}" dt="2024-10-24T20:28:02.026" v="806" actId="1036"/>
          <ac:spMkLst>
            <pc:docMk/>
            <pc:sldMk cId="3500608140" sldId="1175"/>
            <ac:spMk id="5" creationId="{BAD198F7-6EB2-D349-A321-B4EA5B6F5B56}"/>
          </ac:spMkLst>
        </pc:spChg>
        <pc:spChg chg="add mod">
          <ac:chgData name="Ahmadian, Mona (PG/R - Music &amp; Media)" userId="05010b4a-9e94-4a44-a9c3-571c582f3bf7" providerId="ADAL" clId="{1F61A35B-F8C4-473E-98BA-93D8037B06F3}" dt="2024-10-24T20:42:28.212" v="907" actId="1035"/>
          <ac:spMkLst>
            <pc:docMk/>
            <pc:sldMk cId="3500608140" sldId="1175"/>
            <ac:spMk id="11" creationId="{EB938723-EB45-990A-CEAE-04E9A0581C0A}"/>
          </ac:spMkLst>
        </pc:spChg>
        <pc:spChg chg="mod">
          <ac:chgData name="Ahmadian, Mona (PG/R - Music &amp; Media)" userId="05010b4a-9e94-4a44-a9c3-571c582f3bf7" providerId="ADAL" clId="{1F61A35B-F8C4-473E-98BA-93D8037B06F3}" dt="2024-10-24T20:27:43.753" v="793" actId="1035"/>
          <ac:spMkLst>
            <pc:docMk/>
            <pc:sldMk cId="3500608140" sldId="1175"/>
            <ac:spMk id="26" creationId="{36457560-DCD8-0C29-57BB-31506D180C9C}"/>
          </ac:spMkLst>
        </pc:spChg>
        <pc:spChg chg="mod">
          <ac:chgData name="Ahmadian, Mona (PG/R - Music &amp; Media)" userId="05010b4a-9e94-4a44-a9c3-571c582f3bf7" providerId="ADAL" clId="{1F61A35B-F8C4-473E-98BA-93D8037B06F3}" dt="2024-10-24T20:27:43.753" v="793" actId="1035"/>
          <ac:spMkLst>
            <pc:docMk/>
            <pc:sldMk cId="3500608140" sldId="1175"/>
            <ac:spMk id="36" creationId="{2DFFBC5C-9118-2447-F7F9-CE45146B164E}"/>
          </ac:spMkLst>
        </pc:spChg>
        <pc:spChg chg="mod">
          <ac:chgData name="Ahmadian, Mona (PG/R - Music &amp; Media)" userId="05010b4a-9e94-4a44-a9c3-571c582f3bf7" providerId="ADAL" clId="{1F61A35B-F8C4-473E-98BA-93D8037B06F3}" dt="2024-10-24T20:25:12.101" v="723"/>
          <ac:spMkLst>
            <pc:docMk/>
            <pc:sldMk cId="3500608140" sldId="1175"/>
            <ac:spMk id="39" creationId="{030A338C-DF30-1CFF-D2C6-2793C7571FEE}"/>
          </ac:spMkLst>
        </pc:spChg>
        <pc:spChg chg="mod">
          <ac:chgData name="Ahmadian, Mona (PG/R - Music &amp; Media)" userId="05010b4a-9e94-4a44-a9c3-571c582f3bf7" providerId="ADAL" clId="{1F61A35B-F8C4-473E-98BA-93D8037B06F3}" dt="2024-10-24T20:25:12.101" v="723"/>
          <ac:spMkLst>
            <pc:docMk/>
            <pc:sldMk cId="3500608140" sldId="1175"/>
            <ac:spMk id="40" creationId="{C651F42B-678E-3C9A-03D7-9F9367D8A6DC}"/>
          </ac:spMkLst>
        </pc:spChg>
        <pc:spChg chg="mod">
          <ac:chgData name="Ahmadian, Mona (PG/R - Music &amp; Media)" userId="05010b4a-9e94-4a44-a9c3-571c582f3bf7" providerId="ADAL" clId="{1F61A35B-F8C4-473E-98BA-93D8037B06F3}" dt="2024-10-28T11:51:12.354" v="994" actId="20577"/>
          <ac:spMkLst>
            <pc:docMk/>
            <pc:sldMk cId="3500608140" sldId="1175"/>
            <ac:spMk id="45" creationId="{B8AE9A4C-8CA5-6B99-5316-3414FE0DBB96}"/>
          </ac:spMkLst>
        </pc:spChg>
        <pc:spChg chg="mod">
          <ac:chgData name="Ahmadian, Mona (PG/R - Music &amp; Media)" userId="05010b4a-9e94-4a44-a9c3-571c582f3bf7" providerId="ADAL" clId="{1F61A35B-F8C4-473E-98BA-93D8037B06F3}" dt="2024-10-24T20:27:43.753" v="793" actId="1035"/>
          <ac:spMkLst>
            <pc:docMk/>
            <pc:sldMk cId="3500608140" sldId="1175"/>
            <ac:spMk id="47" creationId="{ED3DBB90-989D-F8B0-3871-4A770E89C788}"/>
          </ac:spMkLst>
        </pc:spChg>
        <pc:spChg chg="mod ord">
          <ac:chgData name="Ahmadian, Mona (PG/R - Music &amp; Media)" userId="05010b4a-9e94-4a44-a9c3-571c582f3bf7" providerId="ADAL" clId="{1F61A35B-F8C4-473E-98BA-93D8037B06F3}" dt="2024-10-24T20:42:35.726" v="923" actId="1035"/>
          <ac:spMkLst>
            <pc:docMk/>
            <pc:sldMk cId="3500608140" sldId="1175"/>
            <ac:spMk id="48" creationId="{9A84ECC6-0FA9-CE44-8A4F-B68E5460779B}"/>
          </ac:spMkLst>
        </pc:spChg>
        <pc:grpChg chg="add mod">
          <ac:chgData name="Ahmadian, Mona (PG/R - Music &amp; Media)" userId="05010b4a-9e94-4a44-a9c3-571c582f3bf7" providerId="ADAL" clId="{1F61A35B-F8C4-473E-98BA-93D8037B06F3}" dt="2024-10-24T20:18:06.476" v="571" actId="1036"/>
          <ac:grpSpMkLst>
            <pc:docMk/>
            <pc:sldMk cId="3500608140" sldId="1175"/>
            <ac:grpSpMk id="17" creationId="{4FB7CE88-EF4E-F6B8-9715-C0B10F6E31C7}"/>
          </ac:grpSpMkLst>
        </pc:grpChg>
        <pc:grpChg chg="add mod">
          <ac:chgData name="Ahmadian, Mona (PG/R - Music &amp; Media)" userId="05010b4a-9e94-4a44-a9c3-571c582f3bf7" providerId="ADAL" clId="{1F61A35B-F8C4-473E-98BA-93D8037B06F3}" dt="2024-10-24T20:42:46.087" v="932" actId="1036"/>
          <ac:grpSpMkLst>
            <pc:docMk/>
            <pc:sldMk cId="3500608140" sldId="1175"/>
            <ac:grpSpMk id="21" creationId="{691E959C-F556-1F10-C043-6C87944FE159}"/>
          </ac:grpSpMkLst>
        </pc:grpChg>
        <pc:grpChg chg="del">
          <ac:chgData name="Ahmadian, Mona (PG/R - Music &amp; Media)" userId="05010b4a-9e94-4a44-a9c3-571c582f3bf7" providerId="ADAL" clId="{1F61A35B-F8C4-473E-98BA-93D8037B06F3}" dt="2024-10-24T19:59:28.377" v="0" actId="478"/>
          <ac:grpSpMkLst>
            <pc:docMk/>
            <pc:sldMk cId="3500608140" sldId="1175"/>
            <ac:grpSpMk id="23" creationId="{0E43C6D7-145A-9A1D-8CE6-2414FF84927F}"/>
          </ac:grpSpMkLst>
        </pc:grpChg>
        <pc:grpChg chg="del">
          <ac:chgData name="Ahmadian, Mona (PG/R - Music &amp; Media)" userId="05010b4a-9e94-4a44-a9c3-571c582f3bf7" providerId="ADAL" clId="{1F61A35B-F8C4-473E-98BA-93D8037B06F3}" dt="2024-10-24T20:00:12.537" v="5" actId="478"/>
          <ac:grpSpMkLst>
            <pc:docMk/>
            <pc:sldMk cId="3500608140" sldId="1175"/>
            <ac:grpSpMk id="32" creationId="{157C56AE-0DBF-E557-0DF8-9FDD142A5E69}"/>
          </ac:grpSpMkLst>
        </pc:grpChg>
        <pc:picChg chg="mod">
          <ac:chgData name="Ahmadian, Mona (PG/R - Music &amp; Media)" userId="05010b4a-9e94-4a44-a9c3-571c582f3bf7" providerId="ADAL" clId="{1F61A35B-F8C4-473E-98BA-93D8037B06F3}" dt="2024-10-24T20:27:25.636" v="773" actId="1076"/>
          <ac:picMkLst>
            <pc:docMk/>
            <pc:sldMk cId="3500608140" sldId="1175"/>
            <ac:picMk id="7" creationId="{24B12F82-F029-9294-FFA8-3E14EFF64486}"/>
          </ac:picMkLst>
        </pc:picChg>
        <pc:picChg chg="add mod">
          <ac:chgData name="Ahmadian, Mona (PG/R - Music &amp; Media)" userId="05010b4a-9e94-4a44-a9c3-571c582f3bf7" providerId="ADAL" clId="{1F61A35B-F8C4-473E-98BA-93D8037B06F3}" dt="2024-10-24T20:41:54.871" v="893" actId="1076"/>
          <ac:picMkLst>
            <pc:docMk/>
            <pc:sldMk cId="3500608140" sldId="1175"/>
            <ac:picMk id="8" creationId="{AF345528-4609-214A-DC1F-F00F96588A0B}"/>
          </ac:picMkLst>
        </pc:picChg>
        <pc:picChg chg="add mod">
          <ac:chgData name="Ahmadian, Mona (PG/R - Music &amp; Media)" userId="05010b4a-9e94-4a44-a9c3-571c582f3bf7" providerId="ADAL" clId="{1F61A35B-F8C4-473E-98BA-93D8037B06F3}" dt="2024-10-24T20:42:24.261" v="898" actId="1076"/>
          <ac:picMkLst>
            <pc:docMk/>
            <pc:sldMk cId="3500608140" sldId="1175"/>
            <ac:picMk id="10" creationId="{3AC4BCDE-62CE-63A9-F919-2F195C6292BC}"/>
          </ac:picMkLst>
        </pc:picChg>
        <pc:picChg chg="add del mod">
          <ac:chgData name="Ahmadian, Mona (PG/R - Music &amp; Media)" userId="05010b4a-9e94-4a44-a9c3-571c582f3bf7" providerId="ADAL" clId="{1F61A35B-F8C4-473E-98BA-93D8037B06F3}" dt="2024-10-24T20:13:51.338" v="431" actId="478"/>
          <ac:picMkLst>
            <pc:docMk/>
            <pc:sldMk cId="3500608140" sldId="1175"/>
            <ac:picMk id="15" creationId="{83F3DF7D-CB40-C021-72D9-732A6BE5B4B9}"/>
          </ac:picMkLst>
        </pc:picChg>
        <pc:picChg chg="mod">
          <ac:chgData name="Ahmadian, Mona (PG/R - Music &amp; Media)" userId="05010b4a-9e94-4a44-a9c3-571c582f3bf7" providerId="ADAL" clId="{1F61A35B-F8C4-473E-98BA-93D8037B06F3}" dt="2024-10-24T20:17:18.918" v="445"/>
          <ac:picMkLst>
            <pc:docMk/>
            <pc:sldMk cId="3500608140" sldId="1175"/>
            <ac:picMk id="19" creationId="{3C7D19BD-9669-C08B-FC4C-BAADB71C40D5}"/>
          </ac:picMkLst>
        </pc:picChg>
        <pc:picChg chg="mod">
          <ac:chgData name="Ahmadian, Mona (PG/R - Music &amp; Media)" userId="05010b4a-9e94-4a44-a9c3-571c582f3bf7" providerId="ADAL" clId="{1F61A35B-F8C4-473E-98BA-93D8037B06F3}" dt="2024-10-24T20:17:18.918" v="445"/>
          <ac:picMkLst>
            <pc:docMk/>
            <pc:sldMk cId="3500608140" sldId="1175"/>
            <ac:picMk id="20" creationId="{0E3BBCF1-340B-0086-CA09-BA0B1C4AC7BE}"/>
          </ac:picMkLst>
        </pc:picChg>
        <pc:picChg chg="mod">
          <ac:chgData name="Ahmadian, Mona (PG/R - Music &amp; Media)" userId="05010b4a-9e94-4a44-a9c3-571c582f3bf7" providerId="ADAL" clId="{1F61A35B-F8C4-473E-98BA-93D8037B06F3}" dt="2024-10-24T20:25:12.101" v="723"/>
          <ac:picMkLst>
            <pc:docMk/>
            <pc:sldMk cId="3500608140" sldId="1175"/>
            <ac:picMk id="22" creationId="{3C7D19BD-9669-C08B-FC4C-BAADB71C40D5}"/>
          </ac:picMkLst>
        </pc:picChg>
        <pc:picChg chg="mod">
          <ac:chgData name="Ahmadian, Mona (PG/R - Music &amp; Media)" userId="05010b4a-9e94-4a44-a9c3-571c582f3bf7" providerId="ADAL" clId="{1F61A35B-F8C4-473E-98BA-93D8037B06F3}" dt="2024-10-24T20:25:12.101" v="723"/>
          <ac:picMkLst>
            <pc:docMk/>
            <pc:sldMk cId="3500608140" sldId="1175"/>
            <ac:picMk id="38" creationId="{0E3BBCF1-340B-0086-CA09-BA0B1C4AC7BE}"/>
          </ac:picMkLst>
        </pc:picChg>
        <pc:picChg chg="add mod modCrop">
          <ac:chgData name="Ahmadian, Mona (PG/R - Music &amp; Media)" userId="05010b4a-9e94-4a44-a9c3-571c582f3bf7" providerId="ADAL" clId="{1F61A35B-F8C4-473E-98BA-93D8037B06F3}" dt="2024-10-24T20:43:37.592" v="935" actId="1076"/>
          <ac:picMkLst>
            <pc:docMk/>
            <pc:sldMk cId="3500608140" sldId="1175"/>
            <ac:picMk id="42" creationId="{7AE4DF87-DCF0-A44C-43D5-582CEAA2C370}"/>
          </ac:picMkLst>
        </pc:picChg>
        <pc:picChg chg="del mod">
          <ac:chgData name="Ahmadian, Mona (PG/R - Music &amp; Media)" userId="05010b4a-9e94-4a44-a9c3-571c582f3bf7" providerId="ADAL" clId="{1F61A35B-F8C4-473E-98BA-93D8037B06F3}" dt="2024-10-24T20:41:27.553" v="886" actId="478"/>
          <ac:picMkLst>
            <pc:docMk/>
            <pc:sldMk cId="3500608140" sldId="1175"/>
            <ac:picMk id="46" creationId="{D14453DC-5FFB-FC86-73C2-13EAA6DB4D4D}"/>
          </ac:picMkLst>
        </pc:picChg>
        <pc:picChg chg="mod">
          <ac:chgData name="Ahmadian, Mona (PG/R - Music &amp; Media)" userId="05010b4a-9e94-4a44-a9c3-571c582f3bf7" providerId="ADAL" clId="{1F61A35B-F8C4-473E-98BA-93D8037B06F3}" dt="2024-10-24T20:42:31.975" v="915" actId="1035"/>
          <ac:picMkLst>
            <pc:docMk/>
            <pc:sldMk cId="3500608140" sldId="1175"/>
            <ac:picMk id="49" creationId="{A074FB57-E014-3C0A-25FE-EAF4260A547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hmadian, Mona (PG/R - Music &amp; Media)" userId="05010b4a-9e94-4a44-a9c3-571c582f3bf7" providerId="ADAL" clId="{1F61A35B-F8C4-473E-98BA-93D8037B06F3}" dt="2024-10-28T11:51:12.354" v="994" actId="20577"/>
              <pc2:cmMkLst xmlns:pc2="http://schemas.microsoft.com/office/powerpoint/2019/9/main/command">
                <pc:docMk/>
                <pc:sldMk cId="3500608140" sldId="1175"/>
                <pc2:cmMk id="{2B1EE52B-D166-42C9-BC79-6663CC51B52F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1F61A35B-F8C4-473E-98BA-93D8037B06F3}" dt="2024-10-28T11:51:12.354" v="994" actId="20577"/>
              <pc2:cmMkLst xmlns:pc2="http://schemas.microsoft.com/office/powerpoint/2019/9/main/command">
                <pc:docMk/>
                <pc:sldMk cId="3500608140" sldId="1175"/>
                <pc2:cmMk id="{93FB9D5C-E4E2-4216-A7B0-4F83106FD822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1F61A35B-F8C4-473E-98BA-93D8037B06F3}" dt="2024-10-28T11:51:12.354" v="994" actId="20577"/>
              <pc2:cmMkLst xmlns:pc2="http://schemas.microsoft.com/office/powerpoint/2019/9/main/command">
                <pc:docMk/>
                <pc:sldMk cId="3500608140" sldId="1175"/>
                <pc2:cmMk id="{B9A0BB96-2DA7-4CE1-BFE3-BA6427716152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1F61A35B-F8C4-473E-98BA-93D8037B06F3}" dt="2024-10-24T20:03:01.529" v="58" actId="6549"/>
              <pc2:cmMkLst xmlns:pc2="http://schemas.microsoft.com/office/powerpoint/2019/9/main/command">
                <pc:docMk/>
                <pc:sldMk cId="3500608140" sldId="1175"/>
                <pc2:cmMk id="{11CF5098-50A9-482D-BF3C-8A0EBB543FAF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1F61A35B-F8C4-473E-98BA-93D8037B06F3}" dt="2024-10-24T20:03:01.529" v="58" actId="6549"/>
              <pc2:cmMkLst xmlns:pc2="http://schemas.microsoft.com/office/powerpoint/2019/9/main/command">
                <pc:docMk/>
                <pc:sldMk cId="3500608140" sldId="1175"/>
                <pc2:cmMk id="{47587C9E-F4EB-4AA7-B84D-C0FD37FC8C0B}"/>
              </pc2:cmMkLst>
            </pc226:cmChg>
          </p:ext>
        </pc:extLst>
      </pc:sldChg>
      <pc:sldChg chg="addSp delSp modSp new add del mod modShow">
        <pc:chgData name="Ahmadian, Mona (PG/R - Music &amp; Media)" userId="05010b4a-9e94-4a44-a9c3-571c582f3bf7" providerId="ADAL" clId="{1F61A35B-F8C4-473E-98BA-93D8037B06F3}" dt="2024-10-24T20:25:09.340" v="722" actId="2696"/>
        <pc:sldMkLst>
          <pc:docMk/>
          <pc:sldMk cId="113767276" sldId="1176"/>
        </pc:sldMkLst>
        <pc:spChg chg="del">
          <ac:chgData name="Ahmadian, Mona (PG/R - Music &amp; Media)" userId="05010b4a-9e94-4a44-a9c3-571c582f3bf7" providerId="ADAL" clId="{1F61A35B-F8C4-473E-98BA-93D8037B06F3}" dt="2024-10-24T20:16:05.227" v="435" actId="478"/>
          <ac:spMkLst>
            <pc:docMk/>
            <pc:sldMk cId="113767276" sldId="1176"/>
            <ac:spMk id="2" creationId="{CFC4115B-3C0D-F192-8E28-0D04F212B233}"/>
          </ac:spMkLst>
        </pc:spChg>
        <pc:spChg chg="del">
          <ac:chgData name="Ahmadian, Mona (PG/R - Music &amp; Media)" userId="05010b4a-9e94-4a44-a9c3-571c582f3bf7" providerId="ADAL" clId="{1F61A35B-F8C4-473E-98BA-93D8037B06F3}" dt="2024-10-24T20:16:03.180" v="434" actId="478"/>
          <ac:spMkLst>
            <pc:docMk/>
            <pc:sldMk cId="113767276" sldId="1176"/>
            <ac:spMk id="3" creationId="{4EA75DE6-33B2-D44F-DA15-A6D06231B4BF}"/>
          </ac:spMkLst>
        </pc:spChg>
        <pc:spChg chg="add mod">
          <ac:chgData name="Ahmadian, Mona (PG/R - Music &amp; Media)" userId="05010b4a-9e94-4a44-a9c3-571c582f3bf7" providerId="ADAL" clId="{1F61A35B-F8C4-473E-98BA-93D8037B06F3}" dt="2024-10-24T20:24:47.633" v="716" actId="164"/>
          <ac:spMkLst>
            <pc:docMk/>
            <pc:sldMk cId="113767276" sldId="1176"/>
            <ac:spMk id="8" creationId="{030A338C-DF30-1CFF-D2C6-2793C7571FEE}"/>
          </ac:spMkLst>
        </pc:spChg>
        <pc:spChg chg="add mod">
          <ac:chgData name="Ahmadian, Mona (PG/R - Music &amp; Media)" userId="05010b4a-9e94-4a44-a9c3-571c582f3bf7" providerId="ADAL" clId="{1F61A35B-F8C4-473E-98BA-93D8037B06F3}" dt="2024-10-24T20:24:47.633" v="716" actId="164"/>
          <ac:spMkLst>
            <pc:docMk/>
            <pc:sldMk cId="113767276" sldId="1176"/>
            <ac:spMk id="9" creationId="{C651F42B-678E-3C9A-03D7-9F9367D8A6DC}"/>
          </ac:spMkLst>
        </pc:spChg>
        <pc:grpChg chg="add del mod">
          <ac:chgData name="Ahmadian, Mona (PG/R - Music &amp; Media)" userId="05010b4a-9e94-4a44-a9c3-571c582f3bf7" providerId="ADAL" clId="{1F61A35B-F8C4-473E-98BA-93D8037B06F3}" dt="2024-10-24T20:18:08.702" v="573" actId="164"/>
          <ac:grpSpMkLst>
            <pc:docMk/>
            <pc:sldMk cId="113767276" sldId="1176"/>
            <ac:grpSpMk id="7" creationId="{4FB7CE88-EF4E-F6B8-9715-C0B10F6E31C7}"/>
          </ac:grpSpMkLst>
        </pc:grpChg>
        <pc:grpChg chg="add del mod">
          <ac:chgData name="Ahmadian, Mona (PG/R - Music &amp; Media)" userId="05010b4a-9e94-4a44-a9c3-571c582f3bf7" providerId="ADAL" clId="{1F61A35B-F8C4-473E-98BA-93D8037B06F3}" dt="2024-10-24T20:24:50.321" v="717" actId="21"/>
          <ac:grpSpMkLst>
            <pc:docMk/>
            <pc:sldMk cId="113767276" sldId="1176"/>
            <ac:grpSpMk id="10" creationId="{691E959C-F556-1F10-C043-6C87944FE159}"/>
          </ac:grpSpMkLst>
        </pc:grpChg>
        <pc:picChg chg="add mod modCrop">
          <ac:chgData name="Ahmadian, Mona (PG/R - Music &amp; Media)" userId="05010b4a-9e94-4a44-a9c3-571c582f3bf7" providerId="ADAL" clId="{1F61A35B-F8C4-473E-98BA-93D8037B06F3}" dt="2024-10-24T20:24:47.633" v="716" actId="164"/>
          <ac:picMkLst>
            <pc:docMk/>
            <pc:sldMk cId="113767276" sldId="1176"/>
            <ac:picMk id="5" creationId="{3C7D19BD-9669-C08B-FC4C-BAADB71C40D5}"/>
          </ac:picMkLst>
        </pc:picChg>
        <pc:picChg chg="add mod modCrop">
          <ac:chgData name="Ahmadian, Mona (PG/R - Music &amp; Media)" userId="05010b4a-9e94-4a44-a9c3-571c582f3bf7" providerId="ADAL" clId="{1F61A35B-F8C4-473E-98BA-93D8037B06F3}" dt="2024-10-24T20:24:47.633" v="716" actId="164"/>
          <ac:picMkLst>
            <pc:docMk/>
            <pc:sldMk cId="113767276" sldId="1176"/>
            <ac:picMk id="6" creationId="{0E3BBCF1-340B-0086-CA09-BA0B1C4AC7BE}"/>
          </ac:picMkLst>
        </pc:picChg>
      </pc:sldChg>
    </pc:docChg>
  </pc:docChgLst>
  <pc:docChgLst>
    <pc:chgData name="Gilbert, Andrew Dr (Music &amp; Media)" userId="73bc2edc-dc12-45da-9263-118e64252698" providerId="ADAL" clId="{49FAB078-41BC-4C9F-B074-32B2FB3523A8}"/>
    <pc:docChg chg="undo custSel modSld">
      <pc:chgData name="Gilbert, Andrew Dr (Music &amp; Media)" userId="73bc2edc-dc12-45da-9263-118e64252698" providerId="ADAL" clId="{49FAB078-41BC-4C9F-B074-32B2FB3523A8}" dt="2024-11-13T08:38:37.730" v="41" actId="1076"/>
      <pc:docMkLst>
        <pc:docMk/>
      </pc:docMkLst>
      <pc:sldChg chg="addSp delSp modSp mod">
        <pc:chgData name="Gilbert, Andrew Dr (Music &amp; Media)" userId="73bc2edc-dc12-45da-9263-118e64252698" providerId="ADAL" clId="{49FAB078-41BC-4C9F-B074-32B2FB3523A8}" dt="2024-11-13T08:38:37.730" v="41" actId="1076"/>
        <pc:sldMkLst>
          <pc:docMk/>
          <pc:sldMk cId="3500608140" sldId="1175"/>
        </pc:sldMkLst>
        <pc:spChg chg="mod">
          <ac:chgData name="Gilbert, Andrew Dr (Music &amp; Media)" userId="73bc2edc-dc12-45da-9263-118e64252698" providerId="ADAL" clId="{49FAB078-41BC-4C9F-B074-32B2FB3523A8}" dt="2024-11-13T08:37:08.525" v="36" actId="1076"/>
          <ac:spMkLst>
            <pc:docMk/>
            <pc:sldMk cId="3500608140" sldId="1175"/>
            <ac:spMk id="4" creationId="{DC531617-853D-6F00-207B-91CD7A2EAFDD}"/>
          </ac:spMkLst>
        </pc:spChg>
        <pc:spChg chg="add del mod">
          <ac:chgData name="Gilbert, Andrew Dr (Music &amp; Media)" userId="73bc2edc-dc12-45da-9263-118e64252698" providerId="ADAL" clId="{49FAB078-41BC-4C9F-B074-32B2FB3523A8}" dt="2024-11-13T08:35:57.006" v="18"/>
          <ac:spMkLst>
            <pc:docMk/>
            <pc:sldMk cId="3500608140" sldId="1175"/>
            <ac:spMk id="6" creationId="{A6597615-4747-DD69-2879-457ECBCD3445}"/>
          </ac:spMkLst>
        </pc:spChg>
        <pc:spChg chg="add mod">
          <ac:chgData name="Gilbert, Andrew Dr (Music &amp; Media)" userId="73bc2edc-dc12-45da-9263-118e64252698" providerId="ADAL" clId="{49FAB078-41BC-4C9F-B074-32B2FB3523A8}" dt="2024-11-13T08:35:55.852" v="16" actId="767"/>
          <ac:spMkLst>
            <pc:docMk/>
            <pc:sldMk cId="3500608140" sldId="1175"/>
            <ac:spMk id="9" creationId="{B61AE019-E5AE-CEC4-0F0D-A248EFF2FAF9}"/>
          </ac:spMkLst>
        </pc:spChg>
        <pc:spChg chg="mod">
          <ac:chgData name="Gilbert, Andrew Dr (Music &amp; Media)" userId="73bc2edc-dc12-45da-9263-118e64252698" providerId="ADAL" clId="{49FAB078-41BC-4C9F-B074-32B2FB3523A8}" dt="2024-11-13T08:37:17.096" v="39" actId="14100"/>
          <ac:spMkLst>
            <pc:docMk/>
            <pc:sldMk cId="3500608140" sldId="1175"/>
            <ac:spMk id="12" creationId="{403DD6F0-6EBC-E54F-E2F3-327D315ED926}"/>
          </ac:spMkLst>
        </pc:spChg>
        <pc:spChg chg="add mod">
          <ac:chgData name="Gilbert, Andrew Dr (Music &amp; Media)" userId="73bc2edc-dc12-45da-9263-118e64252698" providerId="ADAL" clId="{49FAB078-41BC-4C9F-B074-32B2FB3523A8}" dt="2024-11-13T08:36:57.298" v="34" actId="1076"/>
          <ac:spMkLst>
            <pc:docMk/>
            <pc:sldMk cId="3500608140" sldId="1175"/>
            <ac:spMk id="13" creationId="{ED4D7DCC-751A-DBC0-89BA-CB96DCD08A11}"/>
          </ac:spMkLst>
        </pc:spChg>
        <pc:spChg chg="add mod">
          <ac:chgData name="Gilbert, Andrew Dr (Music &amp; Media)" userId="73bc2edc-dc12-45da-9263-118e64252698" providerId="ADAL" clId="{49FAB078-41BC-4C9F-B074-32B2FB3523A8}" dt="2024-11-13T08:36:52.586" v="33" actId="1076"/>
          <ac:spMkLst>
            <pc:docMk/>
            <pc:sldMk cId="3500608140" sldId="1175"/>
            <ac:spMk id="15" creationId="{5DF5131A-B197-3BE8-0ACD-3DEF9AEED044}"/>
          </ac:spMkLst>
        </pc:spChg>
        <pc:picChg chg="mod">
          <ac:chgData name="Gilbert, Andrew Dr (Music &amp; Media)" userId="73bc2edc-dc12-45da-9263-118e64252698" providerId="ADAL" clId="{49FAB078-41BC-4C9F-B074-32B2FB3523A8}" dt="2024-11-13T08:37:10.417" v="37" actId="1076"/>
          <ac:picMkLst>
            <pc:docMk/>
            <pc:sldMk cId="3500608140" sldId="1175"/>
            <ac:picMk id="2" creationId="{306B927B-5531-B03A-5B69-B5E7CB9E97CB}"/>
          </ac:picMkLst>
        </pc:picChg>
        <pc:picChg chg="mod">
          <ac:chgData name="Gilbert, Andrew Dr (Music &amp; Media)" userId="73bc2edc-dc12-45da-9263-118e64252698" providerId="ADAL" clId="{49FAB078-41BC-4C9F-B074-32B2FB3523A8}" dt="2024-11-13T08:37:13.019" v="38" actId="1076"/>
          <ac:picMkLst>
            <pc:docMk/>
            <pc:sldMk cId="3500608140" sldId="1175"/>
            <ac:picMk id="3" creationId="{16FC739C-878F-6C48-E6CA-E7861AD906E9}"/>
          </ac:picMkLst>
        </pc:picChg>
        <pc:picChg chg="mod">
          <ac:chgData name="Gilbert, Andrew Dr (Music &amp; Media)" userId="73bc2edc-dc12-45da-9263-118e64252698" providerId="ADAL" clId="{49FAB078-41BC-4C9F-B074-32B2FB3523A8}" dt="2024-11-13T08:36:12.302" v="23" actId="1076"/>
          <ac:picMkLst>
            <pc:docMk/>
            <pc:sldMk cId="3500608140" sldId="1175"/>
            <ac:picMk id="7" creationId="{24B12F82-F029-9294-FFA8-3E14EFF64486}"/>
          </ac:picMkLst>
        </pc:picChg>
        <pc:picChg chg="mod">
          <ac:chgData name="Gilbert, Andrew Dr (Music &amp; Media)" userId="73bc2edc-dc12-45da-9263-118e64252698" providerId="ADAL" clId="{49FAB078-41BC-4C9F-B074-32B2FB3523A8}" dt="2024-11-13T08:38:37.730" v="41" actId="1076"/>
          <ac:picMkLst>
            <pc:docMk/>
            <pc:sldMk cId="3500608140" sldId="1175"/>
            <ac:picMk id="42" creationId="{7AE4DF87-DCF0-A44C-43D5-582CEAA2C370}"/>
          </ac:picMkLst>
        </pc:picChg>
      </pc:sldChg>
    </pc:docChg>
  </pc:docChgLst>
  <pc:docChgLst>
    <pc:chgData name="Ahmadian, Mona (PG/R - Music &amp; Media)" userId="05010b4a-9e94-4a44-a9c3-571c582f3bf7" providerId="ADAL" clId="{ACF6AA45-C47A-4516-A077-3C7DE76BC379}"/>
    <pc:docChg chg="modSld">
      <pc:chgData name="Ahmadian, Mona (PG/R - Music &amp; Media)" userId="05010b4a-9e94-4a44-a9c3-571c582f3bf7" providerId="ADAL" clId="{ACF6AA45-C47A-4516-A077-3C7DE76BC379}" dt="2024-10-31T21:38:55.293" v="12" actId="2711"/>
      <pc:docMkLst>
        <pc:docMk/>
      </pc:docMkLst>
      <pc:sldChg chg="modSp mod modCm">
        <pc:chgData name="Ahmadian, Mona (PG/R - Music &amp; Media)" userId="05010b4a-9e94-4a44-a9c3-571c582f3bf7" providerId="ADAL" clId="{ACF6AA45-C47A-4516-A077-3C7DE76BC379}" dt="2024-10-31T21:38:55.293" v="12" actId="2711"/>
        <pc:sldMkLst>
          <pc:docMk/>
          <pc:sldMk cId="3500608140" sldId="1175"/>
        </pc:sldMkLst>
        <pc:spChg chg="mod">
          <ac:chgData name="Ahmadian, Mona (PG/R - Music &amp; Media)" userId="05010b4a-9e94-4a44-a9c3-571c582f3bf7" providerId="ADAL" clId="{ACF6AA45-C47A-4516-A077-3C7DE76BC379}" dt="2024-10-29T15:09:18.916" v="11" actId="115"/>
          <ac:spMkLst>
            <pc:docMk/>
            <pc:sldMk cId="3500608140" sldId="1175"/>
            <ac:spMk id="4" creationId="{DC531617-853D-6F00-207B-91CD7A2EAFDD}"/>
          </ac:spMkLst>
        </pc:spChg>
        <pc:spChg chg="mod">
          <ac:chgData name="Ahmadian, Mona (PG/R - Music &amp; Media)" userId="05010b4a-9e94-4a44-a9c3-571c582f3bf7" providerId="ADAL" clId="{ACF6AA45-C47A-4516-A077-3C7DE76BC379}" dt="2024-10-29T15:08:22.219" v="2" actId="5793"/>
          <ac:spMkLst>
            <pc:docMk/>
            <pc:sldMk cId="3500608140" sldId="1175"/>
            <ac:spMk id="5" creationId="{BAD198F7-6EB2-D349-A321-B4EA5B6F5B56}"/>
          </ac:spMkLst>
        </pc:spChg>
        <pc:spChg chg="mod">
          <ac:chgData name="Ahmadian, Mona (PG/R - Music &amp; Media)" userId="05010b4a-9e94-4a44-a9c3-571c582f3bf7" providerId="ADAL" clId="{ACF6AA45-C47A-4516-A077-3C7DE76BC379}" dt="2024-10-31T21:38:55.293" v="12" actId="2711"/>
          <ac:spMkLst>
            <pc:docMk/>
            <pc:sldMk cId="3500608140" sldId="1175"/>
            <ac:spMk id="45" creationId="{B8AE9A4C-8CA5-6B99-5316-3414FE0DBB96}"/>
          </ac:spMkLst>
        </pc:spChg>
        <pc:spChg chg="mod">
          <ac:chgData name="Ahmadian, Mona (PG/R - Music &amp; Media)" userId="05010b4a-9e94-4a44-a9c3-571c582f3bf7" providerId="ADAL" clId="{ACF6AA45-C47A-4516-A077-3C7DE76BC379}" dt="2024-10-29T15:08:24.106" v="3" actId="5793"/>
          <ac:spMkLst>
            <pc:docMk/>
            <pc:sldMk cId="3500608140" sldId="1175"/>
            <ac:spMk id="47" creationId="{ED3DBB90-989D-F8B0-3871-4A770E89C78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hmadian, Mona (PG/R - Music &amp; Media)" userId="05010b4a-9e94-4a44-a9c3-571c582f3bf7" providerId="ADAL" clId="{ACF6AA45-C47A-4516-A077-3C7DE76BC379}" dt="2024-10-29T15:08:17.679" v="1" actId="20577"/>
              <pc2:cmMkLst xmlns:pc2="http://schemas.microsoft.com/office/powerpoint/2019/9/main/command">
                <pc:docMk/>
                <pc:sldMk cId="3500608140" sldId="1175"/>
                <pc2:cmMk id="{2B1EE52B-D166-42C9-BC79-6663CC51B52F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ACF6AA45-C47A-4516-A077-3C7DE76BC379}" dt="2024-10-29T15:08:17.679" v="1" actId="20577"/>
              <pc2:cmMkLst xmlns:pc2="http://schemas.microsoft.com/office/powerpoint/2019/9/main/command">
                <pc:docMk/>
                <pc:sldMk cId="3500608140" sldId="1175"/>
                <pc2:cmMk id="{93FB9D5C-E4E2-4216-A7B0-4F83106FD822}"/>
              </pc2:cmMkLst>
            </pc226:cmChg>
            <pc226:cmChg xmlns:pc226="http://schemas.microsoft.com/office/powerpoint/2022/06/main/command" chg="mod">
              <pc226:chgData name="Ahmadian, Mona (PG/R - Music &amp; Media)" userId="05010b4a-9e94-4a44-a9c3-571c582f3bf7" providerId="ADAL" clId="{ACF6AA45-C47A-4516-A077-3C7DE76BC379}" dt="2024-10-29T15:09:06.681" v="9" actId="20577"/>
              <pc2:cmMkLst xmlns:pc2="http://schemas.microsoft.com/office/powerpoint/2019/9/main/command">
                <pc:docMk/>
                <pc:sldMk cId="3500608140" sldId="1175"/>
                <pc2:cmMk id="{B9A0BB96-2DA7-4CE1-BFE3-BA6427716152}"/>
              </pc2:cmMkLst>
            </pc226:cmChg>
          </p:ext>
        </pc:ext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C1A36-2279-0B42-A036-2A7F66850110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FCDE0-F5D5-B54D-83E1-08C9CC72E67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89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1pPr>
    <a:lvl2pPr marL="1239926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2pPr>
    <a:lvl3pPr marL="2479853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3pPr>
    <a:lvl4pPr marL="3719779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4pPr>
    <a:lvl5pPr marL="4959706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5pPr>
    <a:lvl6pPr marL="6199632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6pPr>
    <a:lvl7pPr marL="7439558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7pPr>
    <a:lvl8pPr marL="8679485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8pPr>
    <a:lvl9pPr marL="9919411" algn="l" defTabSz="2479853" rtl="0" eaLnBrk="1" latinLnBrk="0" hangingPunct="1">
      <a:defRPr sz="32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129" y="4954765"/>
            <a:ext cx="18180130" cy="10540259"/>
          </a:xfrm>
        </p:spPr>
        <p:txBody>
          <a:bodyPr anchor="b"/>
          <a:lstStyle>
            <a:lvl1pPr algn="ctr">
              <a:defRPr sz="14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3549" y="15901497"/>
            <a:ext cx="16041291" cy="7309499"/>
          </a:xfrm>
        </p:spPr>
        <p:txBody>
          <a:bodyPr/>
          <a:lstStyle>
            <a:lvl1pPr marL="0" indent="0" algn="ctr">
              <a:buNone/>
              <a:defRPr sz="5614"/>
            </a:lvl1pPr>
            <a:lvl2pPr marL="1069437" indent="0" algn="ctr">
              <a:buNone/>
              <a:defRPr sz="4678"/>
            </a:lvl2pPr>
            <a:lvl3pPr marL="2138873" indent="0" algn="ctr">
              <a:buNone/>
              <a:defRPr sz="4210"/>
            </a:lvl3pPr>
            <a:lvl4pPr marL="3208310" indent="0" algn="ctr">
              <a:buNone/>
              <a:defRPr sz="3743"/>
            </a:lvl4pPr>
            <a:lvl5pPr marL="4277746" indent="0" algn="ctr">
              <a:buNone/>
              <a:defRPr sz="3743"/>
            </a:lvl5pPr>
            <a:lvl6pPr marL="5347183" indent="0" algn="ctr">
              <a:buNone/>
              <a:defRPr sz="3743"/>
            </a:lvl6pPr>
            <a:lvl7pPr marL="6416619" indent="0" algn="ctr">
              <a:buNone/>
              <a:defRPr sz="3743"/>
            </a:lvl7pPr>
            <a:lvl8pPr marL="7486056" indent="0" algn="ctr">
              <a:buNone/>
              <a:defRPr sz="3743"/>
            </a:lvl8pPr>
            <a:lvl9pPr marL="8555492" indent="0" algn="ctr">
              <a:buNone/>
              <a:defRPr sz="37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3938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152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6066" y="1611875"/>
            <a:ext cx="461187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453" y="1611875"/>
            <a:ext cx="13568259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2174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fographic_P00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91185" y="3978173"/>
            <a:ext cx="19574124" cy="101980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2807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1069369" indent="0">
              <a:buNone/>
              <a:defRPr sz="2807"/>
            </a:lvl2pPr>
            <a:lvl3pPr marL="2138736" indent="0">
              <a:buNone/>
              <a:defRPr sz="2338"/>
            </a:lvl3pPr>
            <a:lvl4pPr marL="3208104" indent="0">
              <a:buNone/>
              <a:defRPr sz="2105"/>
            </a:lvl4pPr>
            <a:lvl5pPr marL="4277471" indent="0">
              <a:buNone/>
              <a:defRPr sz="2105"/>
            </a:lvl5pPr>
            <a:lvl6pPr marL="5346840" indent="0">
              <a:buNone/>
              <a:defRPr sz="2105"/>
            </a:lvl6pPr>
            <a:lvl7pPr marL="6416207" indent="0">
              <a:buNone/>
              <a:defRPr sz="2105"/>
            </a:lvl7pPr>
            <a:lvl8pPr marL="7485575" indent="0">
              <a:buNone/>
              <a:defRPr sz="2105"/>
            </a:lvl8pPr>
            <a:lvl9pPr marL="8554944" indent="0">
              <a:buNone/>
              <a:defRPr sz="2105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891185" y="784920"/>
            <a:ext cx="19574124" cy="291588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654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475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831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13" y="7547788"/>
            <a:ext cx="18447485" cy="12593645"/>
          </a:xfrm>
        </p:spPr>
        <p:txBody>
          <a:bodyPr anchor="b"/>
          <a:lstStyle>
            <a:lvl1pPr>
              <a:defRPr sz="140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9313" y="20260574"/>
            <a:ext cx="18447485" cy="6622701"/>
          </a:xfrm>
        </p:spPr>
        <p:txBody>
          <a:bodyPr/>
          <a:lstStyle>
            <a:lvl1pPr marL="0" indent="0">
              <a:buNone/>
              <a:defRPr sz="5614">
                <a:solidFill>
                  <a:schemeClr val="tx1"/>
                </a:solidFill>
              </a:defRPr>
            </a:lvl1pPr>
            <a:lvl2pPr marL="1069437" indent="0">
              <a:buNone/>
              <a:defRPr sz="4678">
                <a:solidFill>
                  <a:schemeClr val="tx1">
                    <a:tint val="75000"/>
                  </a:schemeClr>
                </a:solidFill>
              </a:defRPr>
            </a:lvl2pPr>
            <a:lvl3pPr marL="2138873" indent="0">
              <a:buNone/>
              <a:defRPr sz="4210">
                <a:solidFill>
                  <a:schemeClr val="tx1">
                    <a:tint val="75000"/>
                  </a:schemeClr>
                </a:solidFill>
              </a:defRPr>
            </a:lvl3pPr>
            <a:lvl4pPr marL="3208310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4pPr>
            <a:lvl5pPr marL="427774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5pPr>
            <a:lvl6pPr marL="5347183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6pPr>
            <a:lvl7pPr marL="6416619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7pPr>
            <a:lvl8pPr marL="7486056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8pPr>
            <a:lvl9pPr marL="8555492" indent="0">
              <a:buNone/>
              <a:defRPr sz="37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5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452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7871" y="8059374"/>
            <a:ext cx="9090065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73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1611882"/>
            <a:ext cx="18447485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240" y="7421634"/>
            <a:ext cx="9048289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240" y="11058863"/>
            <a:ext cx="9048289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872" y="7421634"/>
            <a:ext cx="9092851" cy="3637228"/>
          </a:xfrm>
        </p:spPr>
        <p:txBody>
          <a:bodyPr anchor="b"/>
          <a:lstStyle>
            <a:lvl1pPr marL="0" indent="0">
              <a:buNone/>
              <a:defRPr sz="5614" b="1"/>
            </a:lvl1pPr>
            <a:lvl2pPr marL="1069437" indent="0">
              <a:buNone/>
              <a:defRPr sz="4678" b="1"/>
            </a:lvl2pPr>
            <a:lvl3pPr marL="2138873" indent="0">
              <a:buNone/>
              <a:defRPr sz="4210" b="1"/>
            </a:lvl3pPr>
            <a:lvl4pPr marL="3208310" indent="0">
              <a:buNone/>
              <a:defRPr sz="3743" b="1"/>
            </a:lvl4pPr>
            <a:lvl5pPr marL="4277746" indent="0">
              <a:buNone/>
              <a:defRPr sz="3743" b="1"/>
            </a:lvl5pPr>
            <a:lvl6pPr marL="5347183" indent="0">
              <a:buNone/>
              <a:defRPr sz="3743" b="1"/>
            </a:lvl6pPr>
            <a:lvl7pPr marL="6416619" indent="0">
              <a:buNone/>
              <a:defRPr sz="3743" b="1"/>
            </a:lvl7pPr>
            <a:lvl8pPr marL="7486056" indent="0">
              <a:buNone/>
              <a:defRPr sz="3743" b="1"/>
            </a:lvl8pPr>
            <a:lvl9pPr marL="8555492" indent="0">
              <a:buNone/>
              <a:defRPr sz="37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872" y="11058863"/>
            <a:ext cx="9092851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6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01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153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2851" y="4359077"/>
            <a:ext cx="10827871" cy="21515024"/>
          </a:xfrm>
        </p:spPr>
        <p:txBody>
          <a:bodyPr/>
          <a:lstStyle>
            <a:lvl1pPr>
              <a:defRPr sz="7485"/>
            </a:lvl1pPr>
            <a:lvl2pPr>
              <a:defRPr sz="6549"/>
            </a:lvl2pPr>
            <a:lvl3pPr>
              <a:defRPr sz="5614"/>
            </a:lvl3pPr>
            <a:lvl4pPr>
              <a:defRPr sz="4678"/>
            </a:lvl4pPr>
            <a:lvl5pPr>
              <a:defRPr sz="4678"/>
            </a:lvl5pPr>
            <a:lvl6pPr>
              <a:defRPr sz="4678"/>
            </a:lvl6pPr>
            <a:lvl7pPr>
              <a:defRPr sz="4678"/>
            </a:lvl7pPr>
            <a:lvl8pPr>
              <a:defRPr sz="4678"/>
            </a:lvl8pPr>
            <a:lvl9pPr>
              <a:defRPr sz="467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372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237" y="2018348"/>
            <a:ext cx="6898312" cy="7064216"/>
          </a:xfrm>
        </p:spPr>
        <p:txBody>
          <a:bodyPr anchor="b"/>
          <a:lstStyle>
            <a:lvl1pPr>
              <a:defRPr sz="74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2851" y="4359077"/>
            <a:ext cx="10827871" cy="21515024"/>
          </a:xfrm>
        </p:spPr>
        <p:txBody>
          <a:bodyPr anchor="t"/>
          <a:lstStyle>
            <a:lvl1pPr marL="0" indent="0">
              <a:buNone/>
              <a:defRPr sz="7485"/>
            </a:lvl1pPr>
            <a:lvl2pPr marL="1069437" indent="0">
              <a:buNone/>
              <a:defRPr sz="6549"/>
            </a:lvl2pPr>
            <a:lvl3pPr marL="2138873" indent="0">
              <a:buNone/>
              <a:defRPr sz="5614"/>
            </a:lvl3pPr>
            <a:lvl4pPr marL="3208310" indent="0">
              <a:buNone/>
              <a:defRPr sz="4678"/>
            </a:lvl4pPr>
            <a:lvl5pPr marL="4277746" indent="0">
              <a:buNone/>
              <a:defRPr sz="4678"/>
            </a:lvl5pPr>
            <a:lvl6pPr marL="5347183" indent="0">
              <a:buNone/>
              <a:defRPr sz="4678"/>
            </a:lvl6pPr>
            <a:lvl7pPr marL="6416619" indent="0">
              <a:buNone/>
              <a:defRPr sz="4678"/>
            </a:lvl7pPr>
            <a:lvl8pPr marL="7486056" indent="0">
              <a:buNone/>
              <a:defRPr sz="4678"/>
            </a:lvl8pPr>
            <a:lvl9pPr marL="8555492" indent="0">
              <a:buNone/>
              <a:defRPr sz="467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237" y="9082564"/>
            <a:ext cx="6898312" cy="16826573"/>
          </a:xfrm>
        </p:spPr>
        <p:txBody>
          <a:bodyPr/>
          <a:lstStyle>
            <a:lvl1pPr marL="0" indent="0">
              <a:buNone/>
              <a:defRPr sz="3743"/>
            </a:lvl1pPr>
            <a:lvl2pPr marL="1069437" indent="0">
              <a:buNone/>
              <a:defRPr sz="3275"/>
            </a:lvl2pPr>
            <a:lvl3pPr marL="2138873" indent="0">
              <a:buNone/>
              <a:defRPr sz="2807"/>
            </a:lvl3pPr>
            <a:lvl4pPr marL="3208310" indent="0">
              <a:buNone/>
              <a:defRPr sz="2339"/>
            </a:lvl4pPr>
            <a:lvl5pPr marL="4277746" indent="0">
              <a:buNone/>
              <a:defRPr sz="2339"/>
            </a:lvl5pPr>
            <a:lvl6pPr marL="5347183" indent="0">
              <a:buNone/>
              <a:defRPr sz="2339"/>
            </a:lvl6pPr>
            <a:lvl7pPr marL="6416619" indent="0">
              <a:buNone/>
              <a:defRPr sz="2339"/>
            </a:lvl7pPr>
            <a:lvl8pPr marL="7486056" indent="0">
              <a:buNone/>
              <a:defRPr sz="2339"/>
            </a:lvl8pPr>
            <a:lvl9pPr marL="8555492" indent="0">
              <a:buNone/>
              <a:defRPr sz="233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299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452" y="1611882"/>
            <a:ext cx="18447485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452" y="8059374"/>
            <a:ext cx="18447485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452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931D-5C47-D347-BE90-B26453E539BE}" type="datetimeFigureOut">
              <a:rPr kumimoji="1" lang="zh-TW" altLang="en-US" smtClean="0"/>
              <a:t>2024/11/13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4904" y="28060644"/>
            <a:ext cx="7218581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5549" y="28060644"/>
            <a:ext cx="481238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CBBC-053A-A240-92DB-658347C973C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497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2138873" rtl="0" eaLnBrk="1" latinLnBrk="0" hangingPunct="1">
        <a:lnSpc>
          <a:spcPct val="90000"/>
        </a:lnSpc>
        <a:spcBef>
          <a:spcPct val="0"/>
        </a:spcBef>
        <a:buNone/>
        <a:defRPr sz="102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718" indent="-534718" algn="l" defTabSz="2138873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9" kern="1200">
          <a:solidFill>
            <a:schemeClr val="tx1"/>
          </a:solidFill>
          <a:latin typeface="+mn-lt"/>
          <a:ea typeface="+mn-ea"/>
          <a:cs typeface="+mn-cs"/>
        </a:defRPr>
      </a:lvl1pPr>
      <a:lvl2pPr marL="1604155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2pPr>
      <a:lvl3pPr marL="267359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678" kern="1200">
          <a:solidFill>
            <a:schemeClr val="tx1"/>
          </a:solidFill>
          <a:latin typeface="+mn-lt"/>
          <a:ea typeface="+mn-ea"/>
          <a:cs typeface="+mn-cs"/>
        </a:defRPr>
      </a:lvl3pPr>
      <a:lvl4pPr marL="3743028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81246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881901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951337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8020774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9090210" indent="-534718" algn="l" defTabSz="2138873" rtl="0" eaLnBrk="1" latinLnBrk="0" hangingPunct="1">
        <a:lnSpc>
          <a:spcPct val="90000"/>
        </a:lnSpc>
        <a:spcBef>
          <a:spcPts val="1170"/>
        </a:spcBef>
        <a:buFont typeface="Arial" panose="020B0604020202020204" pitchFamily="34" charset="0"/>
        <a:buChar char="•"/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1pPr>
      <a:lvl2pPr marL="1069437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2pPr>
      <a:lvl3pPr marL="213887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3pPr>
      <a:lvl4pPr marL="3208310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4pPr>
      <a:lvl5pPr marL="427774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5pPr>
      <a:lvl6pPr marL="5347183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6pPr>
      <a:lvl7pPr marL="6416619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7pPr>
      <a:lvl8pPr marL="7486056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8pPr>
      <a:lvl9pPr marL="8555492" algn="l" defTabSz="2138873" rtl="0" eaLnBrk="1" latinLnBrk="0" hangingPunct="1">
        <a:defRPr sz="4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m.ahmadian@surrey.ac.uk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403DD6F0-6EBC-E54F-E2F3-327D315ED92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-209550" y="-687723"/>
            <a:ext cx="21615446" cy="310642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solidFill>
              <a:srgbClr val="3FB5E5"/>
            </a:solidFill>
            <a:miter lim="800000"/>
            <a:headEnd/>
            <a:tailEnd/>
          </a:ln>
          <a:effectLst/>
        </p:spPr>
        <p:txBody>
          <a:bodyPr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36457560-DCD8-0C29-57BB-31506D180C9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0433" y="14042744"/>
            <a:ext cx="8059611" cy="49970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Qualitative Results</a:t>
            </a:r>
            <a:endParaRPr lang="en-US" altLang="en-US" sz="1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AAAA4C82-979E-C631-E21B-7825BE36FF8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66756" y="2576334"/>
            <a:ext cx="20687518" cy="4997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Contributions</a:t>
            </a:r>
            <a:endParaRPr lang="en-US" alt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Text Box 22">
            <a:extLst>
              <a:ext uri="{FF2B5EF4-FFF2-40B4-BE49-F238E27FC236}">
                <a16:creationId xmlns:a16="http://schemas.microsoft.com/office/drawing/2014/main" id="{B8AE9A4C-8CA5-6B99-5316-3414FE0DBB9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1514" y="3231025"/>
            <a:ext cx="12191005" cy="385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60020" tIns="80010" rIns="160020" bIns="8001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GB" altLang="zh-TW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Motivation behind FILS is to bridge vision and language, leveraging text descriptions to guide video representation, enabling a more semantic comprehension of action and context in video data.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Feature prediction strategy on masked video and patch-wise contrastive learning within potential action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en-GB" sz="20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ActCLIP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 technique used within FILS that applies CLIP-based contrastive learning specifically to patches in video action areas, aligning motion regions with their corresponding text descriptions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Demonstrating the effectiveness of using mutual information to prioritize patches that convey semantic</a:t>
            </a:r>
          </a:p>
          <a:p>
            <a:pPr algn="just"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action-rich details, enhancing learned representations for various tasks</a:t>
            </a:r>
            <a:endParaRPr lang="en-US" alt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7" name="Text Box 25">
            <a:extLst>
              <a:ext uri="{FF2B5EF4-FFF2-40B4-BE49-F238E27FC236}">
                <a16:creationId xmlns:a16="http://schemas.microsoft.com/office/drawing/2014/main" id="{ED3DBB90-989D-F8B0-3871-4A770E89C78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585199" y="14583483"/>
            <a:ext cx="10804770" cy="5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60020" tIns="80010" rIns="160020" bIns="8001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</a:rPr>
              <a:t>Superior performance across all metrics on the action recognition datasets</a:t>
            </a:r>
            <a:endParaRPr lang="en-US" altLang="en-US" dirty="0"/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DACC1BE6-91AB-7639-6B85-A573B6F462C1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3" y="2358379"/>
            <a:ext cx="21390769" cy="180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2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6FC739C-878F-6C48-E6CA-E7861AD9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085" y="723633"/>
            <a:ext cx="3544526" cy="1046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24">
            <a:extLst>
              <a:ext uri="{FF2B5EF4-FFF2-40B4-BE49-F238E27FC236}">
                <a16:creationId xmlns:a16="http://schemas.microsoft.com/office/drawing/2014/main" id="{DC531617-853D-6F00-207B-91CD7A2EA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63" y="1333882"/>
            <a:ext cx="4287520" cy="101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127080" tIns="101160" rIns="127080" bIns="66240">
            <a:spAutoFit/>
          </a:bodyPr>
          <a:lstStyle>
            <a:lvl1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1325" algn="l"/>
                <a:tab pos="890588" algn="l"/>
                <a:tab pos="1339850" algn="l"/>
                <a:tab pos="1789113" algn="l"/>
                <a:tab pos="2238375" algn="l"/>
                <a:tab pos="2687638" algn="l"/>
                <a:tab pos="3136900" algn="l"/>
                <a:tab pos="3586163" algn="l"/>
                <a:tab pos="4035425" algn="l"/>
                <a:tab pos="4484688" algn="l"/>
                <a:tab pos="4933950" algn="l"/>
                <a:tab pos="5383213" algn="l"/>
                <a:tab pos="5832475" algn="l"/>
                <a:tab pos="6281738" algn="l"/>
                <a:tab pos="6731000" algn="l"/>
                <a:tab pos="7180263" algn="l"/>
                <a:tab pos="7629525" algn="l"/>
                <a:tab pos="8078788" algn="l"/>
                <a:tab pos="8528050" algn="l"/>
                <a:tab pos="8977313" algn="l"/>
                <a:tab pos="9404350" algn="l"/>
                <a:tab pos="10128250" algn="l"/>
                <a:tab pos="10852150" algn="l"/>
                <a:tab pos="11576050" algn="l"/>
                <a:tab pos="12299950" algn="l"/>
                <a:tab pos="13030200" algn="l"/>
                <a:tab pos="13747750" algn="l"/>
                <a:tab pos="14471650" algn="l"/>
                <a:tab pos="15195550" algn="l"/>
                <a:tab pos="15919450" algn="l"/>
                <a:tab pos="16643350" algn="l"/>
              </a:tabLst>
              <a:defRPr sz="23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eaLnBrk="1">
              <a:lnSpc>
                <a:spcPct val="98000"/>
              </a:lnSpc>
              <a:buClrTx/>
              <a:buFontTx/>
              <a:buNone/>
            </a:pPr>
            <a:r>
              <a:rPr lang="en-GB" altLang="en-US" sz="2800" u="sng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m.ahmadian@surrey.ac.uk</a:t>
            </a:r>
            <a:br>
              <a:rPr lang="en-GB" altLang="en-US" sz="2800" u="sng" dirty="0">
                <a:solidFill>
                  <a:srgbClr val="CCCC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br>
            <a:r>
              <a:rPr lang="en-GB" altLang="en-US" sz="2800" dirty="0">
                <a:solidFill>
                  <a:srgbClr val="CCCC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Code: </a:t>
            </a:r>
            <a:r>
              <a:rPr lang="en-GB" altLang="en-US" sz="2800" dirty="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github.com/</a:t>
            </a:r>
            <a:r>
              <a:rPr lang="en-GB" altLang="en-US" sz="2800" dirty="0" err="1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Moohnai</a:t>
            </a:r>
            <a:endParaRPr lang="en-GB" altLang="en-US" sz="2800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Picture 2" descr="The 35th British Machine Vision Conference 2024: Home">
            <a:extLst>
              <a:ext uri="{FF2B5EF4-FFF2-40B4-BE49-F238E27FC236}">
                <a16:creationId xmlns:a16="http://schemas.microsoft.com/office/drawing/2014/main" id="{306B927B-5531-B03A-5B69-B5E7CB9E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90" y="126123"/>
            <a:ext cx="3808065" cy="141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12F82-F029-9294-FFA8-3E14EFF64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54" y="7708339"/>
            <a:ext cx="16213921" cy="6334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C66BB3-CD82-EDB7-BC90-3F270CCEFE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9" t="1852" r="1019" b="1738"/>
          <a:stretch/>
        </p:blipFill>
        <p:spPr>
          <a:xfrm>
            <a:off x="12777549" y="3127868"/>
            <a:ext cx="8117747" cy="37573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42DEB9-E2E8-FCBC-C694-7447CC347AB4}"/>
              </a:ext>
            </a:extLst>
          </p:cNvPr>
          <p:cNvSpPr txBox="1"/>
          <p:nvPr/>
        </p:nvSpPr>
        <p:spPr>
          <a:xfrm>
            <a:off x="13762770" y="6824789"/>
            <a:ext cx="7149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Visualization of the similarity between text (action label) and video features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50BF143A-6162-F5E2-18FD-8D7F0ADBE96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50436" y="7158944"/>
            <a:ext cx="20687518" cy="4997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endParaRPr lang="en-US" altLang="en-US" sz="4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Rectangle 13">
            <a:extLst>
              <a:ext uri="{FF2B5EF4-FFF2-40B4-BE49-F238E27FC236}">
                <a16:creationId xmlns:a16="http://schemas.microsoft.com/office/drawing/2014/main" id="{2DFFBC5C-9118-2447-F7F9-CE45146B164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85199" y="14042743"/>
            <a:ext cx="12469073" cy="4997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074FB57-E014-3C0A-25FE-EAF4260A5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7803" y="22729233"/>
            <a:ext cx="10451060" cy="3339392"/>
          </a:xfrm>
          <a:prstGeom prst="rect">
            <a:avLst/>
          </a:prstGeom>
        </p:spPr>
      </p:pic>
      <p:sp>
        <p:nvSpPr>
          <p:cNvPr id="5" name="Text Box 25">
            <a:extLst>
              <a:ext uri="{FF2B5EF4-FFF2-40B4-BE49-F238E27FC236}">
                <a16:creationId xmlns:a16="http://schemas.microsoft.com/office/drawing/2014/main" id="{BAD198F7-6EB2-D349-A321-B4EA5B6F5B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2872" y="14583584"/>
            <a:ext cx="7994559" cy="870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60020" tIns="80010" rIns="160020" bIns="80010">
            <a:spAutoFit/>
          </a:bodyPr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GB" altLang="zh-TW" sz="2000" dirty="0">
                <a:latin typeface="Roboto" panose="02000000000000000000" pitchFamily="2" charset="0"/>
                <a:ea typeface="Roboto" panose="02000000000000000000" pitchFamily="2" charset="0"/>
              </a:rPr>
              <a:t>FILS represents the potential semantic region in the video and acquires an understanding of spatiotemporal relationships</a:t>
            </a:r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45528-4609-214A-DC1F-F00F96588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9903" y="15090291"/>
            <a:ext cx="12647028" cy="3746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C4BCDE-62CE-63A9-F919-2F195C629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201" y="18868378"/>
            <a:ext cx="12469073" cy="3325765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EB938723-EB45-990A-CEAE-04E9A0581C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68881" y="22276050"/>
            <a:ext cx="12469073" cy="4997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Ablation Studies</a:t>
            </a:r>
          </a:p>
        </p:txBody>
      </p:sp>
      <p:sp>
        <p:nvSpPr>
          <p:cNvPr id="48" name="Rectangle 13">
            <a:extLst>
              <a:ext uri="{FF2B5EF4-FFF2-40B4-BE49-F238E27FC236}">
                <a16:creationId xmlns:a16="http://schemas.microsoft.com/office/drawing/2014/main" id="{9A84ECC6-0FA9-CE44-8A4F-B68E5460779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68881" y="26009735"/>
            <a:ext cx="12469073" cy="4997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60020" tIns="80010" rIns="160020" bIns="80010" anchor="ctr"/>
          <a:lstStyle>
            <a:lvl1pPr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6002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003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200400" defTabSz="438943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6576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1148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5720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029200" defTabSz="43894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Synthetic captions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1E959C-F556-1F10-C043-6C87944FE159}"/>
              </a:ext>
            </a:extLst>
          </p:cNvPr>
          <p:cNvGrpSpPr/>
          <p:nvPr/>
        </p:nvGrpSpPr>
        <p:grpSpPr>
          <a:xfrm>
            <a:off x="9334617" y="26445003"/>
            <a:ext cx="10932654" cy="3772243"/>
            <a:chOff x="4972224" y="13461999"/>
            <a:chExt cx="11094070" cy="40133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7D19BD-9669-C08B-FC4C-BAADB71C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64084"/>
            <a:stretch/>
          </p:blipFill>
          <p:spPr>
            <a:xfrm>
              <a:off x="5322094" y="15646557"/>
              <a:ext cx="10744200" cy="16865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E3BBCF1-340B-0086-CA09-BA0B1C4A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7394" b="56690"/>
            <a:stretch/>
          </p:blipFill>
          <p:spPr>
            <a:xfrm>
              <a:off x="5322094" y="13634719"/>
              <a:ext cx="10744200" cy="168656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0A338C-DF30-1CFF-D2C6-2793C7571FEE}"/>
                </a:ext>
              </a:extLst>
            </p:cNvPr>
            <p:cNvSpPr txBox="1"/>
            <p:nvPr/>
          </p:nvSpPr>
          <p:spPr>
            <a:xfrm rot="16200000">
              <a:off x="4385886" y="14090430"/>
              <a:ext cx="1564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Epic-Kitchens</a:t>
              </a:r>
              <a:endParaRPr lang="en-GB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51F42B-678E-3C9A-03D7-9F9367D8A6DC}"/>
                </a:ext>
              </a:extLst>
            </p:cNvPr>
            <p:cNvSpPr txBox="1"/>
            <p:nvPr/>
          </p:nvSpPr>
          <p:spPr>
            <a:xfrm rot="16200000">
              <a:off x="3937393" y="16132748"/>
              <a:ext cx="2377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Something-Something V2</a:t>
              </a:r>
            </a:p>
          </p:txBody>
        </p:sp>
      </p:grpSp>
      <p:pic>
        <p:nvPicPr>
          <p:cNvPr id="42" name="Picture 41" descr="A collage of images of people&#10;&#10;Description automatically generated">
            <a:extLst>
              <a:ext uri="{FF2B5EF4-FFF2-40B4-BE49-F238E27FC236}">
                <a16:creationId xmlns:a16="http://schemas.microsoft.com/office/drawing/2014/main" id="{7AE4DF87-DCF0-A44C-43D5-582CEAA2C37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3782" t="6777" r="51253" b="28647"/>
          <a:stretch/>
        </p:blipFill>
        <p:spPr>
          <a:xfrm>
            <a:off x="674112" y="15495594"/>
            <a:ext cx="7055678" cy="14175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D7DCC-751A-DBC0-89BA-CB96DCD08A11}"/>
              </a:ext>
            </a:extLst>
          </p:cNvPr>
          <p:cNvSpPr txBox="1"/>
          <p:nvPr/>
        </p:nvSpPr>
        <p:spPr>
          <a:xfrm>
            <a:off x="4763351" y="154777"/>
            <a:ext cx="125742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FILS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: Self-Supervised Video 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eature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Prediction 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I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 Semantic 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L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anguage 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</a:t>
            </a:r>
            <a:r>
              <a:rPr kumimoji="0" lang="en-GB" altLang="zh-CN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pace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F5131A-B197-3BE8-0ACD-3DEF9AEED044}"/>
              </a:ext>
            </a:extLst>
          </p:cNvPr>
          <p:cNvSpPr txBox="1"/>
          <p:nvPr/>
        </p:nvSpPr>
        <p:spPr>
          <a:xfrm>
            <a:off x="6116331" y="1394212"/>
            <a:ext cx="8882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Mona Ahmadian   Frank Guerin</a:t>
            </a:r>
            <a:r>
              <a:rPr kumimoji="0" lang="en-GB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Andrew Gilbert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608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5635</TotalTime>
  <Words>182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Roboto</vt:lpstr>
      <vt:lpstr>Times New Roman</vt:lpstr>
      <vt:lpstr>Office 佈景主題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Ahmadian, Mona (PG/R - Music and Media)</dc:creator>
  <cp:lastModifiedBy>Gilbert, Andrew Dr (Music &amp; Media)</cp:lastModifiedBy>
  <cp:revision>135</cp:revision>
  <dcterms:created xsi:type="dcterms:W3CDTF">2022-04-09T08:32:59Z</dcterms:created>
  <dcterms:modified xsi:type="dcterms:W3CDTF">2024-11-13T08:38:41Z</dcterms:modified>
</cp:coreProperties>
</file>